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0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1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2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  <p:sldMasterId id="2147484969" r:id="rId16"/>
  </p:sldMasterIdLst>
  <p:notesMasterIdLst>
    <p:notesMasterId r:id="rId38"/>
  </p:notesMasterIdLst>
  <p:handoutMasterIdLst>
    <p:handoutMasterId r:id="rId39"/>
  </p:handoutMasterIdLst>
  <p:sldIdLst>
    <p:sldId id="1765" r:id="rId17"/>
    <p:sldId id="1551" r:id="rId18"/>
    <p:sldId id="331" r:id="rId19"/>
    <p:sldId id="4946" r:id="rId20"/>
    <p:sldId id="4934" r:id="rId21"/>
    <p:sldId id="4935" r:id="rId22"/>
    <p:sldId id="4937" r:id="rId23"/>
    <p:sldId id="4947" r:id="rId24"/>
    <p:sldId id="4940" r:id="rId25"/>
    <p:sldId id="4941" r:id="rId26"/>
    <p:sldId id="4942" r:id="rId27"/>
    <p:sldId id="4945" r:id="rId28"/>
    <p:sldId id="4950" r:id="rId29"/>
    <p:sldId id="4936" r:id="rId30"/>
    <p:sldId id="4949" r:id="rId31"/>
    <p:sldId id="4948" r:id="rId32"/>
    <p:sldId id="4951" r:id="rId33"/>
    <p:sldId id="4952" r:id="rId34"/>
    <p:sldId id="4939" r:id="rId35"/>
    <p:sldId id="4953" r:id="rId36"/>
    <p:sldId id="1532" r:id="rId3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B10F-65FA-4400-BE02-12E245733374}" v="35" dt="2019-10-07T16:53:5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28" autoAdjust="0"/>
  </p:normalViewPr>
  <p:slideViewPr>
    <p:cSldViewPr snapToGrid="0">
      <p:cViewPr varScale="1">
        <p:scale>
          <a:sx n="61" d="100"/>
          <a:sy n="61" d="100"/>
        </p:scale>
        <p:origin x="2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883151EB-5233-4CC5-822C-8E42AF8D402E}"/>
    <pc:docChg chg="undo custSel addSld delSld modSld sldOrd">
      <pc:chgData name="Shawn Weisfeld" userId="aa867fe6-6944-4004-ad3f-f6eaeadf4f95" providerId="ADAL" clId="{883151EB-5233-4CC5-822C-8E42AF8D402E}" dt="2019-08-08T16:32:34.967" v="1441" actId="5793"/>
      <pc:docMkLst>
        <pc:docMk/>
      </pc:docMkLst>
      <pc:sldChg chg="add del modTransition setBg">
        <pc:chgData name="Shawn Weisfeld" userId="aa867fe6-6944-4004-ad3f-f6eaeadf4f95" providerId="ADAL" clId="{883151EB-5233-4CC5-822C-8E42AF8D402E}" dt="2019-08-08T15:31:20.600" v="896"/>
        <pc:sldMkLst>
          <pc:docMk/>
          <pc:sldMk cId="1161542744" sldId="259"/>
        </pc:sldMkLst>
      </pc:sldChg>
      <pc:sldChg chg="del">
        <pc:chgData name="Shawn Weisfeld" userId="aa867fe6-6944-4004-ad3f-f6eaeadf4f95" providerId="ADAL" clId="{883151EB-5233-4CC5-822C-8E42AF8D402E}" dt="2019-08-07T16:07:51.603" v="795" actId="47"/>
        <pc:sldMkLst>
          <pc:docMk/>
          <pc:sldMk cId="2313973515" sldId="295"/>
        </pc:sldMkLst>
      </pc:sldChg>
      <pc:sldChg chg="add del modTransition">
        <pc:chgData name="Shawn Weisfeld" userId="aa867fe6-6944-4004-ad3f-f6eaeadf4f95" providerId="ADAL" clId="{883151EB-5233-4CC5-822C-8E42AF8D402E}" dt="2019-08-08T15:31:20.600" v="896"/>
        <pc:sldMkLst>
          <pc:docMk/>
          <pc:sldMk cId="3400710677" sldId="331"/>
        </pc:sldMkLst>
      </pc:sldChg>
      <pc:sldChg chg="ord">
        <pc:chgData name="Shawn Weisfeld" userId="aa867fe6-6944-4004-ad3f-f6eaeadf4f95" providerId="ADAL" clId="{883151EB-5233-4CC5-822C-8E42AF8D402E}" dt="2019-08-07T15:31:20.049" v="184"/>
        <pc:sldMkLst>
          <pc:docMk/>
          <pc:sldMk cId="3216022049" sldId="439"/>
        </pc:sldMkLst>
      </pc:sldChg>
      <pc:sldChg chg="add del">
        <pc:chgData name="Shawn Weisfeld" userId="aa867fe6-6944-4004-ad3f-f6eaeadf4f95" providerId="ADAL" clId="{883151EB-5233-4CC5-822C-8E42AF8D402E}" dt="2019-08-07T15:51:27.759" v="270" actId="47"/>
        <pc:sldMkLst>
          <pc:docMk/>
          <pc:sldMk cId="3225888846" sldId="1409"/>
        </pc:sldMkLst>
      </pc:sldChg>
      <pc:sldChg chg="delSp modSp">
        <pc:chgData name="Shawn Weisfeld" userId="aa867fe6-6944-4004-ad3f-f6eaeadf4f95" providerId="ADAL" clId="{883151EB-5233-4CC5-822C-8E42AF8D402E}" dt="2019-08-08T15:33:53.009" v="1096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883151EB-5233-4CC5-822C-8E42AF8D402E}" dt="2019-08-08T15:33:53.009" v="1096" actId="20577"/>
          <ac:spMkLst>
            <pc:docMk/>
            <pc:sldMk cId="615709689" sldId="1551"/>
            <ac:spMk id="2" creationId="{00000000-0000-0000-0000-000000000000}"/>
          </ac:spMkLst>
        </pc:spChg>
        <pc:spChg chg="del">
          <ac:chgData name="Shawn Weisfeld" userId="aa867fe6-6944-4004-ad3f-f6eaeadf4f95" providerId="ADAL" clId="{883151EB-5233-4CC5-822C-8E42AF8D402E}" dt="2019-08-07T15:13:54.876" v="49" actId="478"/>
          <ac:spMkLst>
            <pc:docMk/>
            <pc:sldMk cId="615709689" sldId="1551"/>
            <ac:spMk id="6" creationId="{65DC6341-10AF-4614-A558-026B8A2F2BED}"/>
          </ac:spMkLst>
        </pc:spChg>
        <pc:spChg chg="mod">
          <ac:chgData name="Shawn Weisfeld" userId="aa867fe6-6944-4004-ad3f-f6eaeadf4f95" providerId="ADAL" clId="{883151EB-5233-4CC5-822C-8E42AF8D402E}" dt="2019-08-07T15:13:51.077" v="47" actId="20577"/>
          <ac:spMkLst>
            <pc:docMk/>
            <pc:sldMk cId="615709689" sldId="1551"/>
            <ac:spMk id="12" creationId="{00000000-0000-0000-0000-000000000000}"/>
          </ac:spMkLst>
        </pc:spChg>
        <pc:picChg chg="del">
          <ac:chgData name="Shawn Weisfeld" userId="aa867fe6-6944-4004-ad3f-f6eaeadf4f95" providerId="ADAL" clId="{883151EB-5233-4CC5-822C-8E42AF8D402E}" dt="2019-08-07T15:13:53.182" v="48" actId="478"/>
          <ac:picMkLst>
            <pc:docMk/>
            <pc:sldMk cId="615709689" sldId="1551"/>
            <ac:picMk id="7" creationId="{C7112612-267F-471B-9D3F-08BB735FEF68}"/>
          </ac:picMkLst>
        </pc:picChg>
      </pc:sldChg>
      <pc:sldChg chg="addSp modSp">
        <pc:chgData name="Shawn Weisfeld" userId="aa867fe6-6944-4004-ad3f-f6eaeadf4f95" providerId="ADAL" clId="{883151EB-5233-4CC5-822C-8E42AF8D402E}" dt="2019-08-07T15:27:19.435" v="180" actId="20577"/>
        <pc:sldMkLst>
          <pc:docMk/>
          <pc:sldMk cId="1751245455" sldId="1621"/>
        </pc:sldMkLst>
        <pc:spChg chg="add mod">
          <ac:chgData name="Shawn Weisfeld" userId="aa867fe6-6944-4004-ad3f-f6eaeadf4f95" providerId="ADAL" clId="{883151EB-5233-4CC5-822C-8E42AF8D402E}" dt="2019-08-07T15:27:19.435" v="180" actId="20577"/>
          <ac:spMkLst>
            <pc:docMk/>
            <pc:sldMk cId="1751245455" sldId="1621"/>
            <ac:spMk id="2" creationId="{AD77318B-CC0D-4014-97C7-B8624DDC3470}"/>
          </ac:spMkLst>
        </pc:spChg>
      </pc:sldChg>
      <pc:sldChg chg="addSp modSp">
        <pc:chgData name="Shawn Weisfeld" userId="aa867fe6-6944-4004-ad3f-f6eaeadf4f95" providerId="ADAL" clId="{883151EB-5233-4CC5-822C-8E42AF8D402E}" dt="2019-08-08T16:32:34.967" v="1441" actId="5793"/>
        <pc:sldMkLst>
          <pc:docMk/>
          <pc:sldMk cId="1193738272" sldId="1765"/>
        </pc:sldMkLst>
        <pc:spChg chg="add mod ord">
          <ac:chgData name="Shawn Weisfeld" userId="aa867fe6-6944-4004-ad3f-f6eaeadf4f95" providerId="ADAL" clId="{883151EB-5233-4CC5-822C-8E42AF8D402E}" dt="2019-08-07T15:16:41.367" v="68" actId="14100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883151EB-5233-4CC5-822C-8E42AF8D402E}" dt="2019-08-07T15:13:38.802" v="39" actId="20577"/>
          <ac:spMkLst>
            <pc:docMk/>
            <pc:sldMk cId="1193738272" sldId="1765"/>
            <ac:spMk id="4" creationId="{272B4584-9F97-4C72-AA26-E766C03D981B}"/>
          </ac:spMkLst>
        </pc:spChg>
        <pc:spChg chg="mod">
          <ac:chgData name="Shawn Weisfeld" userId="aa867fe6-6944-4004-ad3f-f6eaeadf4f95" providerId="ADAL" clId="{883151EB-5233-4CC5-822C-8E42AF8D402E}" dt="2019-08-07T15:13:45.437" v="43" actId="20577"/>
          <ac:spMkLst>
            <pc:docMk/>
            <pc:sldMk cId="1193738272" sldId="1765"/>
            <ac:spMk id="5" creationId="{C2A14C8A-9E1E-42B3-B177-E1A184A07AC7}"/>
          </ac:spMkLst>
        </pc:spChg>
        <pc:spChg chg="add mod">
          <ac:chgData name="Shawn Weisfeld" userId="aa867fe6-6944-4004-ad3f-f6eaeadf4f95" providerId="ADAL" clId="{883151EB-5233-4CC5-822C-8E42AF8D402E}" dt="2019-08-08T16:32:34.967" v="1441" actId="5793"/>
          <ac:spMkLst>
            <pc:docMk/>
            <pc:sldMk cId="1193738272" sldId="1765"/>
            <ac:spMk id="6" creationId="{0013CB69-27FA-4FD8-8C84-B4F1B591A363}"/>
          </ac:spMkLst>
        </pc:spChg>
        <pc:picChg chg="add mod">
          <ac:chgData name="Shawn Weisfeld" userId="aa867fe6-6944-4004-ad3f-f6eaeadf4f95" providerId="ADAL" clId="{883151EB-5233-4CC5-822C-8E42AF8D402E}" dt="2019-08-07T15:15:58.828" v="61" actId="1076"/>
          <ac:picMkLst>
            <pc:docMk/>
            <pc:sldMk cId="1193738272" sldId="1765"/>
            <ac:picMk id="2" creationId="{68107198-0EBA-4152-BB76-9BD1E2FD6043}"/>
          </ac:picMkLst>
        </pc:picChg>
        <pc:picChg chg="add mod">
          <ac:chgData name="Shawn Weisfeld" userId="aa867fe6-6944-4004-ad3f-f6eaeadf4f95" providerId="ADAL" clId="{883151EB-5233-4CC5-822C-8E42AF8D402E}" dt="2019-08-07T15:16:50.146" v="82" actId="103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">
        <pc:chgData name="Shawn Weisfeld" userId="aa867fe6-6944-4004-ad3f-f6eaeadf4f95" providerId="ADAL" clId="{883151EB-5233-4CC5-822C-8E42AF8D402E}" dt="2019-08-08T15:30:39.914" v="894"/>
        <pc:sldMkLst>
          <pc:docMk/>
          <pc:sldMk cId="1323042071" sldId="1776"/>
        </pc:sldMkLst>
      </pc:sldChg>
      <pc:sldChg chg="modSp">
        <pc:chgData name="Shawn Weisfeld" userId="aa867fe6-6944-4004-ad3f-f6eaeadf4f95" providerId="ADAL" clId="{883151EB-5233-4CC5-822C-8E42AF8D402E}" dt="2019-08-07T15:51:13.141" v="269" actId="6549"/>
        <pc:sldMkLst>
          <pc:docMk/>
          <pc:sldMk cId="2749618974" sldId="3614"/>
        </pc:sldMkLst>
        <pc:spChg chg="mod">
          <ac:chgData name="Shawn Weisfeld" userId="aa867fe6-6944-4004-ad3f-f6eaeadf4f95" providerId="ADAL" clId="{883151EB-5233-4CC5-822C-8E42AF8D402E}" dt="2019-08-07T15:51:13.141" v="269" actId="6549"/>
          <ac:spMkLst>
            <pc:docMk/>
            <pc:sldMk cId="2749618974" sldId="3614"/>
            <ac:spMk id="6" creationId="{47D51737-462B-4A8B-A92B-2CDB4020FFC7}"/>
          </ac:spMkLst>
        </pc:spChg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875239523" sldId="3621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678274658" sldId="3622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940555578" sldId="3623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21641974" sldId="3624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473274422" sldId="3634"/>
        </pc:sldMkLst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810241983" sldId="3720"/>
        </pc:sldMkLst>
      </pc:sldChg>
      <pc:sldChg chg="addSp delSp modSp">
        <pc:chgData name="Shawn Weisfeld" userId="aa867fe6-6944-4004-ad3f-f6eaeadf4f95" providerId="ADAL" clId="{883151EB-5233-4CC5-822C-8E42AF8D402E}" dt="2019-08-08T15:43:07.448" v="1387" actId="1076"/>
        <pc:sldMkLst>
          <pc:docMk/>
          <pc:sldMk cId="84645837" sldId="3760"/>
        </pc:sldMkLst>
        <pc:spChg chg="add del">
          <ac:chgData name="Shawn Weisfeld" userId="aa867fe6-6944-4004-ad3f-f6eaeadf4f95" providerId="ADAL" clId="{883151EB-5233-4CC5-822C-8E42AF8D402E}" dt="2019-08-08T15:41:43.267" v="1239"/>
          <ac:spMkLst>
            <pc:docMk/>
            <pc:sldMk cId="84645837" sldId="3760"/>
            <ac:spMk id="2" creationId="{A8946D31-831C-41F9-8181-28BDB7390909}"/>
          </ac:spMkLst>
        </pc:spChg>
        <pc:spChg chg="add mod">
          <ac:chgData name="Shawn Weisfeld" userId="aa867fe6-6944-4004-ad3f-f6eaeadf4f95" providerId="ADAL" clId="{883151EB-5233-4CC5-822C-8E42AF8D402E}" dt="2019-08-08T15:43:07.448" v="1387" actId="1076"/>
          <ac:spMkLst>
            <pc:docMk/>
            <pc:sldMk cId="84645837" sldId="3760"/>
            <ac:spMk id="3" creationId="{2673BE1E-EACC-4416-8EE7-96C765791BDD}"/>
          </ac:spMkLst>
        </pc:spChg>
      </pc:sldChg>
      <pc:sldChg chg="del">
        <pc:chgData name="Shawn Weisfeld" userId="aa867fe6-6944-4004-ad3f-f6eaeadf4f95" providerId="ADAL" clId="{883151EB-5233-4CC5-822C-8E42AF8D402E}" dt="2019-08-07T15:50:52.705" v="261" actId="47"/>
        <pc:sldMkLst>
          <pc:docMk/>
          <pc:sldMk cId="3470001522" sldId="3766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899456497" sldId="3770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2306192283" sldId="3771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139295712" sldId="4692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932532130" sldId="4707"/>
        </pc:sldMkLst>
      </pc:sldChg>
      <pc:sldChg chg="add del ord">
        <pc:chgData name="Shawn Weisfeld" userId="aa867fe6-6944-4004-ad3f-f6eaeadf4f95" providerId="ADAL" clId="{883151EB-5233-4CC5-822C-8E42AF8D402E}" dt="2019-08-07T15:44:21.419" v="232" actId="47"/>
        <pc:sldMkLst>
          <pc:docMk/>
          <pc:sldMk cId="1845626139" sldId="4720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1438536586" sldId="4770"/>
        </pc:sldMkLst>
      </pc:sldChg>
      <pc:sldChg chg="add ord">
        <pc:chgData name="Shawn Weisfeld" userId="aa867fe6-6944-4004-ad3f-f6eaeadf4f95" providerId="ADAL" clId="{883151EB-5233-4CC5-822C-8E42AF8D402E}" dt="2019-08-07T15:29:24.436" v="182"/>
        <pc:sldMkLst>
          <pc:docMk/>
          <pc:sldMk cId="3762725315" sldId="4772"/>
        </pc:sldMkLst>
      </pc:sldChg>
      <pc:sldChg chg="addSp delSp modSp add del">
        <pc:chgData name="Shawn Weisfeld" userId="aa867fe6-6944-4004-ad3f-f6eaeadf4f95" providerId="ADAL" clId="{883151EB-5233-4CC5-822C-8E42AF8D402E}" dt="2019-08-07T15:50:45.492" v="260" actId="47"/>
        <pc:sldMkLst>
          <pc:docMk/>
          <pc:sldMk cId="2966529718" sldId="4773"/>
        </pc:sldMkLst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2" creationId="{2D12CCF9-8FD6-4FC7-B3C7-8F44A6C9865D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3" creationId="{41C340C5-F30A-460A-96BB-161B024189A3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4" creationId="{F74850B4-1BC6-4B0C-8899-33216433CD2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5" creationId="{BD218660-7BD5-464B-BB25-71AC9A9103A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6" creationId="{0F3AD700-75CA-4954-9549-A40D738491D4}"/>
          </ac:spMkLst>
        </pc:spChg>
        <pc:spChg chg="add mod">
          <ac:chgData name="Shawn Weisfeld" userId="aa867fe6-6944-4004-ad3f-f6eaeadf4f95" providerId="ADAL" clId="{883151EB-5233-4CC5-822C-8E42AF8D402E}" dt="2019-08-07T15:36:10.162" v="229" actId="20577"/>
          <ac:spMkLst>
            <pc:docMk/>
            <pc:sldMk cId="2966529718" sldId="4773"/>
            <ac:spMk id="7" creationId="{F9B97634-557F-4FF6-A38F-BE7CEDF6A4DE}"/>
          </ac:spMkLst>
        </pc:spChg>
        <pc:spChg chg="add mod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8" creationId="{5FED4881-5C41-486E-9F87-44E85956C951}"/>
          </ac:spMkLst>
        </pc:sp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073959660" sldId="4814"/>
        </pc:sldMkLst>
      </pc:sldChg>
      <pc:sldChg chg="addSp delSp modSp add">
        <pc:chgData name="Shawn Weisfeld" userId="aa867fe6-6944-4004-ad3f-f6eaeadf4f95" providerId="ADAL" clId="{883151EB-5233-4CC5-822C-8E42AF8D402E}" dt="2019-08-07T15:54:49.691" v="316" actId="478"/>
        <pc:sldMkLst>
          <pc:docMk/>
          <pc:sldMk cId="1484795713" sldId="4893"/>
        </pc:sldMkLst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4" creationId="{618B10D3-CC16-4227-A1D0-C4787F97FFE6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5" creationId="{C429DE30-2DC3-4363-963F-65F2B4831EA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6" creationId="{366CAFC4-F47D-4FD4-9061-DFDFEE92883B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7" creationId="{7CC0C7CB-1A2C-4CBD-840E-5BD01FBF8EC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8" creationId="{4BC3949F-4CF2-4098-AF18-12FE74954333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9" creationId="{A6BE6090-3F03-4955-A989-D95CE78BC4CC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41" creationId="{DAD99956-BEB2-447F-B799-5F537F2D886D}"/>
          </ac:spMkLst>
        </pc:spChg>
        <pc:spChg chg="mod">
          <ac:chgData name="Shawn Weisfeld" userId="aa867fe6-6944-4004-ad3f-f6eaeadf4f95" providerId="ADAL" clId="{883151EB-5233-4CC5-822C-8E42AF8D402E}" dt="2019-08-07T15:52:19.191" v="301" actId="1035"/>
          <ac:spMkLst>
            <pc:docMk/>
            <pc:sldMk cId="1484795713" sldId="4893"/>
            <ac:spMk id="76" creationId="{8F639AFC-E521-4FF8-8738-62BFBA217797}"/>
          </ac:spMkLst>
        </pc:spChg>
        <pc:spChg chg="mod">
          <ac:chgData name="Shawn Weisfeld" userId="aa867fe6-6944-4004-ad3f-f6eaeadf4f95" providerId="ADAL" clId="{883151EB-5233-4CC5-822C-8E42AF8D402E}" dt="2019-08-07T15:52:19.791" v="302" actId="20577"/>
          <ac:spMkLst>
            <pc:docMk/>
            <pc:sldMk cId="1484795713" sldId="4893"/>
            <ac:spMk id="77" creationId="{B9043793-C609-4510-849A-4C7AF888D1C1}"/>
          </ac:spMkLst>
        </pc:spChg>
        <pc:grpChg chg="add del mod">
          <ac:chgData name="Shawn Weisfeld" userId="aa867fe6-6944-4004-ad3f-f6eaeadf4f95" providerId="ADAL" clId="{883151EB-5233-4CC5-822C-8E42AF8D402E}" dt="2019-08-07T15:54:49.691" v="316" actId="478"/>
          <ac:grpSpMkLst>
            <pc:docMk/>
            <pc:sldMk cId="1484795713" sldId="4893"/>
            <ac:grpSpMk id="33" creationId="{064C607C-CDF0-404C-BB95-45414F2533C9}"/>
          </ac:grpSpMkLst>
        </pc:grpChg>
        <pc:picChg chg="add mod modCrop">
          <ac:chgData name="Shawn Weisfeld" userId="aa867fe6-6944-4004-ad3f-f6eaeadf4f95" providerId="ADAL" clId="{883151EB-5233-4CC5-822C-8E42AF8D402E}" dt="2019-08-07T15:54:06.842" v="312" actId="1076"/>
          <ac:picMkLst>
            <pc:docMk/>
            <pc:sldMk cId="1484795713" sldId="4893"/>
            <ac:picMk id="4" creationId="{A3696F28-C6FE-4768-B419-91353FAE1CCD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3960590045" sldId="4896"/>
        </pc:sldMkLst>
      </pc:sldChg>
      <pc:sldChg chg="add del">
        <pc:chgData name="Shawn Weisfeld" userId="aa867fe6-6944-4004-ad3f-f6eaeadf4f95" providerId="ADAL" clId="{883151EB-5233-4CC5-822C-8E42AF8D402E}" dt="2019-08-07T16:07:23.276" v="791" actId="47"/>
        <pc:sldMkLst>
          <pc:docMk/>
          <pc:sldMk cId="193117622" sldId="4898"/>
        </pc:sldMkLst>
      </pc:sldChg>
      <pc:sldChg chg="delSp modSp add">
        <pc:chgData name="Shawn Weisfeld" userId="aa867fe6-6944-4004-ad3f-f6eaeadf4f95" providerId="ADAL" clId="{883151EB-5233-4CC5-822C-8E42AF8D402E}" dt="2019-08-07T16:07:41.285" v="794" actId="1076"/>
        <pc:sldMkLst>
          <pc:docMk/>
          <pc:sldMk cId="2372695434" sldId="4902"/>
        </pc:sldMkLst>
        <pc:spChg chg="mod topLvl">
          <ac:chgData name="Shawn Weisfeld" userId="aa867fe6-6944-4004-ad3f-f6eaeadf4f95" providerId="ADAL" clId="{883151EB-5233-4CC5-822C-8E42AF8D402E}" dt="2019-08-07T16:07:37.186" v="793" actId="165"/>
          <ac:spMkLst>
            <pc:docMk/>
            <pc:sldMk cId="2372695434" sldId="4902"/>
            <ac:spMk id="8" creationId="{31ECFCD3-A572-45B3-93F1-25DBB4850EA3}"/>
          </ac:spMkLst>
        </pc:spChg>
        <pc:grpChg chg="del mod">
          <ac:chgData name="Shawn Weisfeld" userId="aa867fe6-6944-4004-ad3f-f6eaeadf4f95" providerId="ADAL" clId="{883151EB-5233-4CC5-822C-8E42AF8D402E}" dt="2019-08-07T16:07:37.186" v="793" actId="165"/>
          <ac:grpSpMkLst>
            <pc:docMk/>
            <pc:sldMk cId="2372695434" sldId="4902"/>
            <ac:grpSpMk id="10" creationId="{3BC3DFE3-E88F-49EB-8925-687D238697EB}"/>
          </ac:grpSpMkLst>
        </pc:grpChg>
        <pc:picChg chg="mod topLvl">
          <ac:chgData name="Shawn Weisfeld" userId="aa867fe6-6944-4004-ad3f-f6eaeadf4f95" providerId="ADAL" clId="{883151EB-5233-4CC5-822C-8E42AF8D402E}" dt="2019-08-07T16:07:41.285" v="794" actId="1076"/>
          <ac:picMkLst>
            <pc:docMk/>
            <pc:sldMk cId="2372695434" sldId="4902"/>
            <ac:picMk id="9" creationId="{3A4F4E45-4F6B-421A-B779-FB1A8F98F17B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198860370" sldId="4907"/>
        </pc:sldMkLst>
      </pc:sldChg>
      <pc:sldChg chg="delSp modSp add delAnim">
        <pc:chgData name="Shawn Weisfeld" userId="aa867fe6-6944-4004-ad3f-f6eaeadf4f95" providerId="ADAL" clId="{883151EB-5233-4CC5-822C-8E42AF8D402E}" dt="2019-08-08T15:36:01.180" v="1224" actId="478"/>
        <pc:sldMkLst>
          <pc:docMk/>
          <pc:sldMk cId="2031079181" sldId="4909"/>
        </pc:sldMkLst>
        <pc:spChg chg="mod">
          <ac:chgData name="Shawn Weisfeld" userId="aa867fe6-6944-4004-ad3f-f6eaeadf4f95" providerId="ADAL" clId="{883151EB-5233-4CC5-822C-8E42AF8D402E}" dt="2019-08-08T15:35:58.619" v="1223" actId="20577"/>
          <ac:spMkLst>
            <pc:docMk/>
            <pc:sldMk cId="2031079181" sldId="4909"/>
            <ac:spMk id="3" creationId="{0E785B4E-D15E-4A49-81B3-1ED5E1E44AE2}"/>
          </ac:spMkLst>
        </pc:spChg>
        <pc:spChg chg="del">
          <ac:chgData name="Shawn Weisfeld" userId="aa867fe6-6944-4004-ad3f-f6eaeadf4f95" providerId="ADAL" clId="{883151EB-5233-4CC5-822C-8E42AF8D402E}" dt="2019-08-08T15:36:01.180" v="1224" actId="478"/>
          <ac:spMkLst>
            <pc:docMk/>
            <pc:sldMk cId="2031079181" sldId="4909"/>
            <ac:spMk id="45" creationId="{F5B55069-EFC4-4797-8A62-F45A611F1DC6}"/>
          </ac:spMkLst>
        </pc:spChg>
      </pc:sldChg>
      <pc:sldChg chg="modSp add">
        <pc:chgData name="Shawn Weisfeld" userId="aa867fe6-6944-4004-ad3f-f6eaeadf4f95" providerId="ADAL" clId="{883151EB-5233-4CC5-822C-8E42AF8D402E}" dt="2019-08-08T15:34:39.210" v="1110" actId="20577"/>
        <pc:sldMkLst>
          <pc:docMk/>
          <pc:sldMk cId="3597205193" sldId="4922"/>
        </pc:sldMkLst>
        <pc:spChg chg="mod">
          <ac:chgData name="Shawn Weisfeld" userId="aa867fe6-6944-4004-ad3f-f6eaeadf4f95" providerId="ADAL" clId="{883151EB-5233-4CC5-822C-8E42AF8D402E}" dt="2019-08-08T15:34:39.210" v="1110" actId="20577"/>
          <ac:spMkLst>
            <pc:docMk/>
            <pc:sldMk cId="3597205193" sldId="4922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4:48.520" v="1115" actId="20577"/>
        <pc:sldMkLst>
          <pc:docMk/>
          <pc:sldMk cId="326195827" sldId="4923"/>
        </pc:sldMkLst>
        <pc:spChg chg="mod">
          <ac:chgData name="Shawn Weisfeld" userId="aa867fe6-6944-4004-ad3f-f6eaeadf4f95" providerId="ADAL" clId="{883151EB-5233-4CC5-822C-8E42AF8D402E}" dt="2019-08-08T15:34:48.520" v="1115" actId="20577"/>
          <ac:spMkLst>
            <pc:docMk/>
            <pc:sldMk cId="326195827" sldId="4923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8.349" v="1196" actId="20577"/>
        <pc:sldMkLst>
          <pc:docMk/>
          <pc:sldMk cId="1031594096" sldId="4924"/>
        </pc:sldMkLst>
        <pc:spChg chg="mod">
          <ac:chgData name="Shawn Weisfeld" userId="aa867fe6-6944-4004-ad3f-f6eaeadf4f95" providerId="ADAL" clId="{883151EB-5233-4CC5-822C-8E42AF8D402E}" dt="2019-08-08T15:35:28.349" v="1196" actId="20577"/>
          <ac:spMkLst>
            <pc:docMk/>
            <pc:sldMk cId="1031594096" sldId="4924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2.144" v="1193" actId="14100"/>
        <pc:sldMkLst>
          <pc:docMk/>
          <pc:sldMk cId="2891774587" sldId="4925"/>
        </pc:sldMkLst>
        <pc:spChg chg="mod">
          <ac:chgData name="Shawn Weisfeld" userId="aa867fe6-6944-4004-ad3f-f6eaeadf4f95" providerId="ADAL" clId="{883151EB-5233-4CC5-822C-8E42AF8D402E}" dt="2019-08-08T15:35:22.144" v="1193" actId="14100"/>
          <ac:spMkLst>
            <pc:docMk/>
            <pc:sldMk cId="2891774587" sldId="4925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38.256" v="1205" actId="20577"/>
        <pc:sldMkLst>
          <pc:docMk/>
          <pc:sldMk cId="3114253210" sldId="4926"/>
        </pc:sldMkLst>
        <pc:spChg chg="mod">
          <ac:chgData name="Shawn Weisfeld" userId="aa867fe6-6944-4004-ad3f-f6eaeadf4f95" providerId="ADAL" clId="{883151EB-5233-4CC5-822C-8E42AF8D402E}" dt="2019-08-08T15:35:38.256" v="1205" actId="20577"/>
          <ac:spMkLst>
            <pc:docMk/>
            <pc:sldMk cId="3114253210" sldId="4926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45.739" v="1215" actId="20577"/>
        <pc:sldMkLst>
          <pc:docMk/>
          <pc:sldMk cId="2837135416" sldId="4927"/>
        </pc:sldMkLst>
        <pc:spChg chg="mod">
          <ac:chgData name="Shawn Weisfeld" userId="aa867fe6-6944-4004-ad3f-f6eaeadf4f95" providerId="ADAL" clId="{883151EB-5233-4CC5-822C-8E42AF8D402E}" dt="2019-08-08T15:35:45.739" v="1215" actId="20577"/>
          <ac:spMkLst>
            <pc:docMk/>
            <pc:sldMk cId="2837135416" sldId="4927"/>
            <ac:spMk id="3" creationId="{0E785B4E-D15E-4A49-81B3-1ED5E1E44AE2}"/>
          </ac:spMkLst>
        </pc:spChg>
      </pc:sldChg>
      <pc:sldChg chg="add del">
        <pc:chgData name="Shawn Weisfeld" userId="aa867fe6-6944-4004-ad3f-f6eaeadf4f95" providerId="ADAL" clId="{883151EB-5233-4CC5-822C-8E42AF8D402E}" dt="2019-08-07T15:57:15.916" v="319" actId="47"/>
        <pc:sldMkLst>
          <pc:docMk/>
          <pc:sldMk cId="4227777796" sldId="4928"/>
        </pc:sldMkLst>
      </pc:sldChg>
      <pc:sldChg chg="delSp modSp add">
        <pc:chgData name="Shawn Weisfeld" userId="aa867fe6-6944-4004-ad3f-f6eaeadf4f95" providerId="ADAL" clId="{883151EB-5233-4CC5-822C-8E42AF8D402E}" dt="2019-08-07T16:20:29.936" v="836" actId="207"/>
        <pc:sldMkLst>
          <pc:docMk/>
          <pc:sldMk cId="4211179761" sldId="4929"/>
        </pc:sldMkLst>
        <pc:spChg chg="del">
          <ac:chgData name="Shawn Weisfeld" userId="aa867fe6-6944-4004-ad3f-f6eaeadf4f95" providerId="ADAL" clId="{883151EB-5233-4CC5-822C-8E42AF8D402E}" dt="2019-08-07T15:57:52.253" v="418" actId="478"/>
          <ac:spMkLst>
            <pc:docMk/>
            <pc:sldMk cId="4211179761" sldId="4929"/>
            <ac:spMk id="2" creationId="{AD77318B-CC0D-4014-97C7-B8624DDC3470}"/>
          </ac:spMkLst>
        </pc:spChg>
        <pc:spChg chg="mod">
          <ac:chgData name="Shawn Weisfeld" userId="aa867fe6-6944-4004-ad3f-f6eaeadf4f95" providerId="ADAL" clId="{883151EB-5233-4CC5-822C-8E42AF8D402E}" dt="2019-08-07T16:20:29.936" v="836" actId="207"/>
          <ac:spMkLst>
            <pc:docMk/>
            <pc:sldMk cId="4211179761" sldId="4929"/>
            <ac:spMk id="11" creationId="{00000000-0000-0000-0000-000000000000}"/>
          </ac:spMkLst>
        </pc:spChg>
      </pc:sldChg>
      <pc:sldChg chg="modSp add ord">
        <pc:chgData name="Shawn Weisfeld" userId="aa867fe6-6944-4004-ad3f-f6eaeadf4f95" providerId="ADAL" clId="{883151EB-5233-4CC5-822C-8E42AF8D402E}" dt="2019-08-08T15:37:11.916" v="1237" actId="20577"/>
        <pc:sldMkLst>
          <pc:docMk/>
          <pc:sldMk cId="586252506" sldId="4930"/>
        </pc:sldMkLst>
        <pc:spChg chg="mod">
          <ac:chgData name="Shawn Weisfeld" userId="aa867fe6-6944-4004-ad3f-f6eaeadf4f95" providerId="ADAL" clId="{883151EB-5233-4CC5-822C-8E42AF8D402E}" dt="2019-08-08T15:37:11.916" v="1237" actId="20577"/>
          <ac:spMkLst>
            <pc:docMk/>
            <pc:sldMk cId="586252506" sldId="4930"/>
            <ac:spMk id="11" creationId="{00000000-0000-0000-0000-000000000000}"/>
          </ac:spMkLst>
        </pc:spChg>
      </pc:sldChg>
      <pc:sldChg chg="modSp add">
        <pc:chgData name="Shawn Weisfeld" userId="aa867fe6-6944-4004-ad3f-f6eaeadf4f95" providerId="ADAL" clId="{883151EB-5233-4CC5-822C-8E42AF8D402E}" dt="2019-08-07T16:21:18.694" v="876" actId="207"/>
        <pc:sldMkLst>
          <pc:docMk/>
          <pc:sldMk cId="1803872806" sldId="4931"/>
        </pc:sldMkLst>
        <pc:spChg chg="mod">
          <ac:chgData name="Shawn Weisfeld" userId="aa867fe6-6944-4004-ad3f-f6eaeadf4f95" providerId="ADAL" clId="{883151EB-5233-4CC5-822C-8E42AF8D402E}" dt="2019-08-07T16:21:18.694" v="876" actId="207"/>
          <ac:spMkLst>
            <pc:docMk/>
            <pc:sldMk cId="1803872806" sldId="4931"/>
            <ac:spMk id="11" creationId="{00000000-0000-0000-0000-000000000000}"/>
          </ac:spMkLst>
        </pc:spChg>
      </pc:sldChg>
      <pc:sldChg chg="add del">
        <pc:chgData name="Shawn Weisfeld" userId="aa867fe6-6944-4004-ad3f-f6eaeadf4f95" providerId="ADAL" clId="{883151EB-5233-4CC5-822C-8E42AF8D402E}" dt="2019-08-08T15:32:12.998" v="899" actId="47"/>
        <pc:sldMkLst>
          <pc:docMk/>
          <pc:sldMk cId="4202077012" sldId="4932"/>
        </pc:sldMkLst>
      </pc:sldChg>
      <pc:sldChg chg="modSp add">
        <pc:chgData name="Shawn Weisfeld" userId="aa867fe6-6944-4004-ad3f-f6eaeadf4f95" providerId="ADAL" clId="{883151EB-5233-4CC5-822C-8E42AF8D402E}" dt="2019-08-08T15:33:32.264" v="1094" actId="403"/>
        <pc:sldMkLst>
          <pc:docMk/>
          <pc:sldMk cId="3630615966" sldId="4933"/>
        </pc:sldMkLst>
        <pc:spChg chg="mod">
          <ac:chgData name="Shawn Weisfeld" userId="aa867fe6-6944-4004-ad3f-f6eaeadf4f95" providerId="ADAL" clId="{883151EB-5233-4CC5-822C-8E42AF8D402E}" dt="2019-08-08T15:32:17.765" v="905" actId="20577"/>
          <ac:spMkLst>
            <pc:docMk/>
            <pc:sldMk cId="3630615966" sldId="4933"/>
            <ac:spMk id="2" creationId="{1469AB84-0BBE-44FD-A1A2-253FEC1C5898}"/>
          </ac:spMkLst>
        </pc:spChg>
        <pc:spChg chg="mod">
          <ac:chgData name="Shawn Weisfeld" userId="aa867fe6-6944-4004-ad3f-f6eaeadf4f95" providerId="ADAL" clId="{883151EB-5233-4CC5-822C-8E42AF8D402E}" dt="2019-08-08T15:33:32.264" v="1094" actId="403"/>
          <ac:spMkLst>
            <pc:docMk/>
            <pc:sldMk cId="3630615966" sldId="4933"/>
            <ac:spMk id="3" creationId="{A9C92C3F-1DD8-42DA-9E89-BA3858C2FC02}"/>
          </ac:spMkLst>
        </pc:spChg>
      </pc:sldChg>
      <pc:sldMasterChg chg="delSldLayout">
        <pc:chgData name="Shawn Weisfeld" userId="aa867fe6-6944-4004-ad3f-f6eaeadf4f95" providerId="ADAL" clId="{883151EB-5233-4CC5-822C-8E42AF8D402E}" dt="2019-08-07T16:07:51.603" v="795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883151EB-5233-4CC5-822C-8E42AF8D402E}" dt="2019-08-07T16:07:51.603" v="795" actId="47"/>
          <pc:sldLayoutMkLst>
            <pc:docMk/>
            <pc:sldMasterMk cId="1129535807" sldId="2147484871"/>
            <pc:sldLayoutMk cId="2492854510" sldId="2147484959"/>
          </pc:sldLayoutMkLst>
        </pc:sldLayoutChg>
        <pc:sldLayoutChg chg="del">
          <pc:chgData name="Shawn Weisfeld" userId="aa867fe6-6944-4004-ad3f-f6eaeadf4f95" providerId="ADAL" clId="{883151EB-5233-4CC5-822C-8E42AF8D402E}" dt="2019-08-07T15:44:21.419" v="232" actId="47"/>
          <pc:sldLayoutMkLst>
            <pc:docMk/>
            <pc:sldMasterMk cId="1129535807" sldId="2147484871"/>
            <pc:sldLayoutMk cId="1554334117" sldId="2147484966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A8E3B10F-65FA-4400-BE02-12E245733374}"/>
    <pc:docChg chg="undo custSel addSld delSld modSld sldOrd">
      <pc:chgData name="Shawn Weisfeld" userId="aa867fe6-6944-4004-ad3f-f6eaeadf4f95" providerId="ADAL" clId="{A8E3B10F-65FA-4400-BE02-12E245733374}" dt="2019-10-07T16:54:33.472" v="144" actId="6549"/>
      <pc:docMkLst>
        <pc:docMk/>
      </pc:docMkLst>
      <pc:sldChg chg="modSp">
        <pc:chgData name="Shawn Weisfeld" userId="aa867fe6-6944-4004-ad3f-f6eaeadf4f95" providerId="ADAL" clId="{A8E3B10F-65FA-4400-BE02-12E245733374}" dt="2019-10-07T16:52:29.673" v="137" actId="20577"/>
        <pc:sldMkLst>
          <pc:docMk/>
          <pc:sldMk cId="3400710677" sldId="331"/>
        </pc:sldMkLst>
        <pc:spChg chg="mod">
          <ac:chgData name="Shawn Weisfeld" userId="aa867fe6-6944-4004-ad3f-f6eaeadf4f95" providerId="ADAL" clId="{A8E3B10F-65FA-4400-BE02-12E245733374}" dt="2019-10-07T16:52:29.673" v="137" actId="20577"/>
          <ac:spMkLst>
            <pc:docMk/>
            <pc:sldMk cId="3400710677" sldId="331"/>
            <ac:spMk id="6" creationId="{07171AAB-3FE7-42EE-A5DF-152F6AF77FF5}"/>
          </ac:spMkLst>
        </pc:spChg>
        <pc:picChg chg="mod">
          <ac:chgData name="Shawn Weisfeld" userId="aa867fe6-6944-4004-ad3f-f6eaeadf4f95" providerId="ADAL" clId="{A8E3B10F-65FA-4400-BE02-12E245733374}" dt="2019-10-07T16:52:03.759" v="125" actId="1076"/>
          <ac:picMkLst>
            <pc:docMk/>
            <pc:sldMk cId="3400710677" sldId="331"/>
            <ac:picMk id="1028" creationId="{C6A0D307-C083-434B-A20C-DAB856B6136C}"/>
          </ac:picMkLst>
        </pc:picChg>
      </pc:sldChg>
      <pc:sldChg chg="addSp delSp modSp">
        <pc:chgData name="Shawn Weisfeld" userId="aa867fe6-6944-4004-ad3f-f6eaeadf4f95" providerId="ADAL" clId="{A8E3B10F-65FA-4400-BE02-12E245733374}" dt="2019-10-07T16:39:15.131" v="47" actId="14100"/>
        <pc:sldMkLst>
          <pc:docMk/>
          <pc:sldMk cId="1193738272" sldId="1765"/>
        </pc:sldMkLst>
        <pc:spChg chg="del">
          <ac:chgData name="Shawn Weisfeld" userId="aa867fe6-6944-4004-ad3f-f6eaeadf4f95" providerId="ADAL" clId="{A8E3B10F-65FA-4400-BE02-12E245733374}" dt="2019-10-07T16:38:48.052" v="40" actId="478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A8E3B10F-65FA-4400-BE02-12E245733374}" dt="2019-10-07T16:39:12.726" v="46" actId="1076"/>
          <ac:spMkLst>
            <pc:docMk/>
            <pc:sldMk cId="1193738272" sldId="1765"/>
            <ac:spMk id="4" creationId="{272B4584-9F97-4C72-AA26-E766C03D981B}"/>
          </ac:spMkLst>
        </pc:spChg>
        <pc:spChg chg="del">
          <ac:chgData name="Shawn Weisfeld" userId="aa867fe6-6944-4004-ad3f-f6eaeadf4f95" providerId="ADAL" clId="{A8E3B10F-65FA-4400-BE02-12E245733374}" dt="2019-10-07T16:36:39.401" v="0" actId="478"/>
          <ac:spMkLst>
            <pc:docMk/>
            <pc:sldMk cId="1193738272" sldId="1765"/>
            <ac:spMk id="6" creationId="{0013CB69-27FA-4FD8-8C84-B4F1B591A363}"/>
          </ac:spMkLst>
        </pc:spChg>
        <pc:picChg chg="del">
          <ac:chgData name="Shawn Weisfeld" userId="aa867fe6-6944-4004-ad3f-f6eaeadf4f95" providerId="ADAL" clId="{A8E3B10F-65FA-4400-BE02-12E245733374}" dt="2019-10-07T16:36:55.586" v="24" actId="478"/>
          <ac:picMkLst>
            <pc:docMk/>
            <pc:sldMk cId="1193738272" sldId="1765"/>
            <ac:picMk id="2" creationId="{68107198-0EBA-4152-BB76-9BD1E2FD6043}"/>
          </ac:picMkLst>
        </pc:picChg>
        <pc:picChg chg="add del mod">
          <ac:chgData name="Shawn Weisfeld" userId="aa867fe6-6944-4004-ad3f-f6eaeadf4f95" providerId="ADAL" clId="{A8E3B10F-65FA-4400-BE02-12E245733374}" dt="2019-10-07T16:37:43.622" v="37" actId="478"/>
          <ac:picMkLst>
            <pc:docMk/>
            <pc:sldMk cId="1193738272" sldId="1765"/>
            <ac:picMk id="7" creationId="{58732135-26EC-4110-AB67-3D793B1339FF}"/>
          </ac:picMkLst>
        </pc:picChg>
        <pc:picChg chg="add mod">
          <ac:chgData name="Shawn Weisfeld" userId="aa867fe6-6944-4004-ad3f-f6eaeadf4f95" providerId="ADAL" clId="{A8E3B10F-65FA-4400-BE02-12E245733374}" dt="2019-10-07T16:39:15.131" v="47" actId="14100"/>
          <ac:picMkLst>
            <pc:docMk/>
            <pc:sldMk cId="1193738272" sldId="1765"/>
            <ac:picMk id="8" creationId="{99687F2B-E605-487F-9CE0-254E2A629FFF}"/>
          </ac:picMkLst>
        </pc:picChg>
        <pc:picChg chg="add del mod">
          <ac:chgData name="Shawn Weisfeld" userId="aa867fe6-6944-4004-ad3f-f6eaeadf4f95" providerId="ADAL" clId="{A8E3B10F-65FA-4400-BE02-12E245733374}" dt="2019-10-07T16:39:00.238" v="45" actId="478"/>
          <ac:picMkLst>
            <pc:docMk/>
            <pc:sldMk cId="1193738272" sldId="1765"/>
            <ac:picMk id="10" creationId="{69D5D314-CEB9-4813-9ED2-EB0187729A56}"/>
          </ac:picMkLst>
        </pc:picChg>
        <pc:picChg chg="del">
          <ac:chgData name="Shawn Weisfeld" userId="aa867fe6-6944-4004-ad3f-f6eaeadf4f95" providerId="ADAL" clId="{A8E3B10F-65FA-4400-BE02-12E245733374}" dt="2019-10-07T16:36:56.648" v="25" actId="47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Sp delSp modSp del">
        <pc:chgData name="Shawn Weisfeld" userId="aa867fe6-6944-4004-ad3f-f6eaeadf4f95" providerId="ADAL" clId="{A8E3B10F-65FA-4400-BE02-12E245733374}" dt="2019-10-07T16:40:19.232" v="49" actId="2696"/>
        <pc:sldMkLst>
          <pc:docMk/>
          <pc:sldMk cId="1323042071" sldId="1776"/>
        </pc:sldMkLst>
        <pc:spChg chg="del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4" creationId="{272B4584-9F97-4C72-AA26-E766C03D981B}"/>
          </ac:spMkLst>
        </pc:spChg>
        <pc:spChg chg="add mod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6" creationId="{F54F3F86-15DA-4961-9E71-116A3C1F163B}"/>
          </ac:spMkLst>
        </pc:spChg>
      </pc:sldChg>
      <pc:sldChg chg="addSp delSp modSp add ord modAnim">
        <pc:chgData name="Shawn Weisfeld" userId="aa867fe6-6944-4004-ad3f-f6eaeadf4f95" providerId="ADAL" clId="{A8E3B10F-65FA-4400-BE02-12E245733374}" dt="2019-10-07T16:51:09.283" v="108"/>
        <pc:sldMkLst>
          <pc:docMk/>
          <pc:sldMk cId="3470001522" sldId="3766"/>
        </pc:sldMkLst>
        <pc:spChg chg="add mod">
          <ac:chgData name="Shawn Weisfeld" userId="aa867fe6-6944-4004-ad3f-f6eaeadf4f95" providerId="ADAL" clId="{A8E3B10F-65FA-4400-BE02-12E245733374}" dt="2019-10-07T16:50:42.165" v="105" actId="1076"/>
          <ac:spMkLst>
            <pc:docMk/>
            <pc:sldMk cId="3470001522" sldId="3766"/>
            <ac:spMk id="3" creationId="{E9DCAB2C-E34E-4439-8FE7-B9D388E8BEE7}"/>
          </ac:spMkLst>
        </pc:spChg>
        <pc:picChg chg="add mod">
          <ac:chgData name="Shawn Weisfeld" userId="aa867fe6-6944-4004-ad3f-f6eaeadf4f95" providerId="ADAL" clId="{A8E3B10F-65FA-4400-BE02-12E245733374}" dt="2019-10-07T16:50:50.269" v="106" actId="12788"/>
          <ac:picMkLst>
            <pc:docMk/>
            <pc:sldMk cId="3470001522" sldId="3766"/>
            <ac:picMk id="2" creationId="{F4C71443-C69F-42DC-A40D-C5111BAB1366}"/>
          </ac:picMkLst>
        </pc:picChg>
        <pc:picChg chg="del mod">
          <ac:chgData name="Shawn Weisfeld" userId="aa867fe6-6944-4004-ad3f-f6eaeadf4f95" providerId="ADAL" clId="{A8E3B10F-65FA-4400-BE02-12E245733374}" dt="2019-10-07T16:46:39.976" v="96" actId="478"/>
          <ac:picMkLst>
            <pc:docMk/>
            <pc:sldMk cId="3470001522" sldId="3766"/>
            <ac:picMk id="4" creationId="{5B0FAE2A-BB2F-4101-B6AB-7DCAB7E6D141}"/>
          </ac:picMkLst>
        </pc:picChg>
      </pc:sldChg>
      <pc:sldChg chg="addSp delSp">
        <pc:chgData name="Shawn Weisfeld" userId="aa867fe6-6944-4004-ad3f-f6eaeadf4f95" providerId="ADAL" clId="{A8E3B10F-65FA-4400-BE02-12E245733374}" dt="2019-10-07T16:53:07.838" v="139"/>
        <pc:sldMkLst>
          <pc:docMk/>
          <pc:sldMk cId="132925926" sldId="3767"/>
        </pc:sldMkLst>
        <pc:spChg chg="add del">
          <ac:chgData name="Shawn Weisfeld" userId="aa867fe6-6944-4004-ad3f-f6eaeadf4f95" providerId="ADAL" clId="{A8E3B10F-65FA-4400-BE02-12E245733374}" dt="2019-10-07T16:53:07.838" v="139"/>
          <ac:spMkLst>
            <pc:docMk/>
            <pc:sldMk cId="132925926" sldId="3767"/>
            <ac:spMk id="4" creationId="{C9E333E0-32CA-456C-B13C-A3A5AFBBC5B8}"/>
          </ac:spMkLst>
        </pc:spChg>
      </pc:sldChg>
      <pc:sldChg chg="addSp delSp modSp new mod modClrScheme chgLayout">
        <pc:chgData name="Shawn Weisfeld" userId="aa867fe6-6944-4004-ad3f-f6eaeadf4f95" providerId="ADAL" clId="{A8E3B10F-65FA-4400-BE02-12E245733374}" dt="2019-10-07T16:42:46.278" v="90" actId="1076"/>
        <pc:sldMkLst>
          <pc:docMk/>
          <pc:sldMk cId="4103527210" sldId="4934"/>
        </pc:sldMkLst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2" creationId="{43216E54-98FF-436A-9E86-2C45C9FE1560}"/>
          </ac:spMkLst>
        </pc:spChg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3" creationId="{5B8A0424-9F30-44C2-9E76-892A96347D41}"/>
          </ac:spMkLst>
        </pc:spChg>
        <pc:spChg chg="add mod">
          <ac:chgData name="Shawn Weisfeld" userId="aa867fe6-6944-4004-ad3f-f6eaeadf4f95" providerId="ADAL" clId="{A8E3B10F-65FA-4400-BE02-12E245733374}" dt="2019-10-07T16:42:46.278" v="90" actId="1076"/>
          <ac:spMkLst>
            <pc:docMk/>
            <pc:sldMk cId="4103527210" sldId="4934"/>
            <ac:spMk id="6" creationId="{B90C7812-5419-4C50-AC23-EC750C52F2FE}"/>
          </ac:spMkLst>
        </pc:spChg>
        <pc:picChg chg="add mod">
          <ac:chgData name="Shawn Weisfeld" userId="aa867fe6-6944-4004-ad3f-f6eaeadf4f95" providerId="ADAL" clId="{A8E3B10F-65FA-4400-BE02-12E245733374}" dt="2019-10-07T16:40:36.717" v="53" actId="27614"/>
          <ac:picMkLst>
            <pc:docMk/>
            <pc:sldMk cId="4103527210" sldId="4934"/>
            <ac:picMk id="5" creationId="{D3D81224-26F8-49FC-A584-04DD49627545}"/>
          </ac:picMkLst>
        </pc:picChg>
      </pc:sldChg>
      <pc:sldChg chg="modSp add del modNotesTx">
        <pc:chgData name="Shawn Weisfeld" userId="aa867fe6-6944-4004-ad3f-f6eaeadf4f95" providerId="ADAL" clId="{A8E3B10F-65FA-4400-BE02-12E245733374}" dt="2019-10-07T16:54:33.472" v="144" actId="6549"/>
        <pc:sldMkLst>
          <pc:docMk/>
          <pc:sldMk cId="74667897" sldId="10753"/>
        </pc:sldMkLst>
        <pc:spChg chg="mod">
          <ac:chgData name="Shawn Weisfeld" userId="aa867fe6-6944-4004-ad3f-f6eaeadf4f95" providerId="ADAL" clId="{A8E3B10F-65FA-4400-BE02-12E245733374}" dt="2019-10-07T16:53:58.617" v="143" actId="207"/>
          <ac:spMkLst>
            <pc:docMk/>
            <pc:sldMk cId="74667897" sldId="10753"/>
            <ac:spMk id="37" creationId="{00000000-0000-0000-0000-000000000000}"/>
          </ac:spMkLst>
        </pc:spChg>
        <pc:spChg chg="mod">
          <ac:chgData name="Shawn Weisfeld" userId="aa867fe6-6944-4004-ad3f-f6eaeadf4f95" providerId="ADAL" clId="{A8E3B10F-65FA-4400-BE02-12E245733374}" dt="2019-10-07T16:53:52.599" v="142" actId="207"/>
          <ac:spMkLst>
            <pc:docMk/>
            <pc:sldMk cId="74667897" sldId="10753"/>
            <ac:spMk id="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10/9/2019 10:02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10/9/2019 10:01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10/9/2019 10:01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10:01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10:04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4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10/9/2019 10:01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82BC-1A53-4859-81D9-7B24B5DF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E763-1F81-41F2-A40B-C12097DFB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6209-556C-4D62-933B-2B8F25B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86E3-21A5-41AB-BF76-CA9A952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AD14-C3E0-45CD-82E3-49FBB2B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893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89DF-6BDD-4F8E-81BC-48E976C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2A26-39EF-4AD7-A050-6B979C9B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DBF0-D777-4D7F-89B3-5383E3AA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D3B3-26C3-4DEC-9694-DE1ECCF7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ACA5-B963-4225-BBD4-E6BA4ED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9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4ED-56E3-4EDB-9143-F440935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6006-7019-498B-9C15-16EFCAB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359-F3AC-43A7-B2CF-1159C2B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8F9D-213D-4482-83D6-57EE1C8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8E86-7CAE-415E-9C42-07AF3A9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47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3E2-B0B3-434B-95EB-DE151A46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6D1-6AA4-4502-BB3E-A26BE72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9AEF-E059-45CE-ACCB-0338A27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9350-8029-4C0E-9F3C-E589BC72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A84A-A6C0-4956-A6F6-A0595BDE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1C36-B91E-401B-A6B4-319EAA3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580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A7-F43D-4FE5-BFF8-BBE46686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D9AE-AF5B-4F11-AEA1-BBC67F0B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425-A861-4E4E-A128-81629240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B52F-9987-4993-8ABB-5D147DD3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31D38-876F-41D0-AFA5-EFEE322A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EA3C0-B2FA-4933-AA39-30BE3A10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1FBF0-7051-45B4-95E4-5134187D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BF32A-403E-48FE-87CF-AB766081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F75E-4834-451F-8E59-0A95F948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BF7C2-E3B7-44EF-B44D-DB6391E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8AF3-1D46-4FA7-B5BE-B0DA73CA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3CFC-DC3C-4F22-BB95-A4FDE70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09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8D17-D6AF-4204-8ED8-989F8C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1D076-9E66-43C7-9692-4C001137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31C8-3F2E-41FE-8F4C-51D3BB69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A833-A3D5-44A9-B6C3-6E82759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78FC-1F67-4170-A70B-69792157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C9AC-94CE-4008-8E2B-F3A50F51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FBF3-9410-46C8-9A9A-2EB782C4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7608-DE50-49B8-87FD-2913CC4D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187C-50F9-4F20-A1A9-8C9B0B0E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543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273-D123-4A9E-A0AA-C9ACF3E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A0F3F-E08D-49FD-ACDF-FCC1A8CA6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D31D-446F-4FC6-8CF8-75F56E020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17AC4-A4DF-454F-A129-51E25841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8356-34B7-4583-B973-9E29BEC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A756-1C10-4C4C-9FD9-1EEA2A63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27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1BB8-E752-4E3B-BB5A-00DA13B5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C96B4-291F-4A51-8297-0649EAB9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45E5-C6FC-4B9A-9C42-1A16E8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3FB2-758E-4CBA-87BB-7CF8B60E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BAE9-830F-471C-92F6-938BCCD6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28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30B0-1405-484B-B50D-C0D210A5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BDA1-DCB3-4185-8D02-44DF9F57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0CE3-66ED-47A8-9D23-D49E08B4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00B3-52F4-4612-AFFF-B0C173A0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CDFF-B6BD-427B-A17C-9A237164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44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7324625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image" Target="../media/image17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EE28-98C4-4E91-BD49-33B45AE5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7C16-F63E-4E8A-8C1C-61641288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120B-77B5-483F-B53E-8E5561947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C9D1-F8C5-46BE-94F6-B2AB9D0E9CD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C946-8802-47E1-B78E-B1227EFCA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2D8F-E91C-43AF-9FCC-92C31DE6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cripts/sql-database-create-and-configure-database-cl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single-database-get-started-templat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administer-infrastructure-resources-in-azure/" TargetMode="External"/><Relationship Id="rId2" Type="http://schemas.openxmlformats.org/officeDocument/2006/relationships/hyperlink" Target="https://docs.microsoft.com/en-us/azure/azure-resource-manager/resource-group-authoring-templates" TargetMode="External"/><Relationship Id="rId1" Type="http://schemas.openxmlformats.org/officeDocument/2006/relationships/slideLayout" Target="../slideLayouts/slideLayout3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amcogan.arm-snippets" TargetMode="External"/><Relationship Id="rId2" Type="http://schemas.openxmlformats.org/officeDocument/2006/relationships/hyperlink" Target="https://marketplace.visualstudio.com/items?itemName=msazurermtools.azurerm-vscode-tools" TargetMode="External"/><Relationship Id="rId1" Type="http://schemas.openxmlformats.org/officeDocument/2006/relationships/slideLayout" Target="../slideLayouts/slideLayout3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resources/templates/" TargetMode="External"/><Relationship Id="rId1" Type="http://schemas.openxmlformats.org/officeDocument/2006/relationships/slideLayout" Target="../slideLayouts/slideLayout3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3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infrastructure-as-code" TargetMode="External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" TargetMode="External"/><Relationship Id="rId2" Type="http://schemas.openxmlformats.org/officeDocument/2006/relationships/hyperlink" Target="https://www.terraform.io/" TargetMode="External"/><Relationship Id="rId1" Type="http://schemas.openxmlformats.org/officeDocument/2006/relationships/slideLayout" Target="../slideLayouts/slideLayout306.xml"/><Relationship Id="rId5" Type="http://schemas.openxmlformats.org/officeDocument/2006/relationships/hyperlink" Target="https://puppet.com/" TargetMode="External"/><Relationship Id="rId4" Type="http://schemas.openxmlformats.org/officeDocument/2006/relationships/hyperlink" Target="https://www.ansibl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6" y="2102363"/>
            <a:ext cx="10682332" cy="1814086"/>
          </a:xfrm>
        </p:spPr>
        <p:txBody>
          <a:bodyPr/>
          <a:lstStyle/>
          <a:p>
            <a:r>
              <a:rPr lang="en-US" dirty="0"/>
              <a:t>Automating Azure: Infrastructure as Code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946" y="4693284"/>
            <a:ext cx="7171337" cy="1792326"/>
          </a:xfrm>
        </p:spPr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13501-C36B-44AF-AB81-5A4DC3B5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40" y="191521"/>
            <a:ext cx="5953110" cy="1313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39C745-2689-46A1-9568-209E6A90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218" y="191521"/>
            <a:ext cx="3402122" cy="1313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241-AFB9-48B1-90C3-60CB48D1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468D-79A2-46B4-8671-61976D6C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</a:t>
            </a:r>
            <a:r>
              <a:rPr lang="en-US" dirty="0"/>
              <a:t> – any item that can be managed in Azure (i.e. VM, storage, network, </a:t>
            </a:r>
            <a:r>
              <a:rPr lang="en-US" dirty="0" err="1"/>
              <a:t>db</a:t>
            </a:r>
            <a:r>
              <a:rPr lang="en-US" dirty="0"/>
              <a:t>, etc.)</a:t>
            </a:r>
          </a:p>
          <a:p>
            <a:r>
              <a:rPr lang="en-US" b="1" dirty="0"/>
              <a:t>Resource Group (RG)</a:t>
            </a:r>
            <a:r>
              <a:rPr lang="en-US" dirty="0"/>
              <a:t> – a container used to group resources</a:t>
            </a:r>
          </a:p>
          <a:p>
            <a:r>
              <a:rPr lang="en-US" b="1" dirty="0"/>
              <a:t>Resource Provider </a:t>
            </a:r>
            <a:r>
              <a:rPr lang="en-US" dirty="0"/>
              <a:t>– a service that supplies resources</a:t>
            </a:r>
          </a:p>
          <a:p>
            <a:r>
              <a:rPr lang="en-US" b="1" dirty="0"/>
              <a:t>ARM Template </a:t>
            </a:r>
            <a:r>
              <a:rPr lang="en-US" dirty="0"/>
              <a:t>– Json doc that defines resources to deploy to a Resource 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0A26-737A-4956-8D0F-37F6E4C9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when Defining your RG’s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DD8-DA98-401C-B050-98B0C2DA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the resources in your group should share the same lifecycle. You deploy, update, and delete them together.</a:t>
            </a:r>
          </a:p>
          <a:p>
            <a:r>
              <a:rPr lang="en-US" dirty="0"/>
              <a:t>Each resource can only exist in one resource group.</a:t>
            </a:r>
          </a:p>
          <a:p>
            <a:r>
              <a:rPr lang="en-US" dirty="0"/>
              <a:t>You can add or remove a resource to a resource group at any time.</a:t>
            </a:r>
          </a:p>
          <a:p>
            <a:r>
              <a:rPr lang="en-US" dirty="0"/>
              <a:t>You can move a resource from one resource group to another group.</a:t>
            </a:r>
          </a:p>
          <a:p>
            <a:r>
              <a:rPr lang="en-US" dirty="0"/>
              <a:t>A resource group can contain resources that are located in different regions.</a:t>
            </a:r>
          </a:p>
          <a:p>
            <a:r>
              <a:rPr lang="en-US" dirty="0"/>
              <a:t>A resource group can be used to scope access control for administrative actions.</a:t>
            </a:r>
          </a:p>
          <a:p>
            <a:r>
              <a:rPr lang="en-US" dirty="0"/>
              <a:t>A resource can interact with resources in other resource groups.</a:t>
            </a:r>
          </a:p>
        </p:txBody>
      </p:sp>
    </p:spTree>
    <p:extLst>
      <p:ext uri="{BB962C8B-B14F-4D97-AF65-F5344CB8AC3E}">
        <p14:creationId xmlns:p14="http://schemas.microsoft.com/office/powerpoint/2010/main" val="258962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A7BE-92DC-4790-BA74-592F83D1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Azure</a:t>
            </a:r>
          </a:p>
        </p:txBody>
      </p:sp>
      <p:pic>
        <p:nvPicPr>
          <p:cNvPr id="3074" name="Picture 2" descr="Scope">
            <a:extLst>
              <a:ext uri="{FF2B5EF4-FFF2-40B4-BE49-F238E27FC236}">
                <a16:creationId xmlns:a16="http://schemas.microsoft.com/office/drawing/2014/main" id="{A80BBA17-CF64-47CA-9C46-99C813C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1" y="1812068"/>
            <a:ext cx="6669399" cy="42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F15-D470-45B1-B239-51BB079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Structure</a:t>
            </a:r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36361EDC-D485-4702-8E6B-07CC3BB4A2B9}"/>
              </a:ext>
            </a:extLst>
          </p:cNvPr>
          <p:cNvSpPr txBox="1">
            <a:spLocks/>
          </p:cNvSpPr>
          <p:nvPr/>
        </p:nvSpPr>
        <p:spPr>
          <a:xfrm>
            <a:off x="1837983" y="1486746"/>
            <a:ext cx="8517602" cy="524396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Account and enterprise agreement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48C4EDA9-1E60-4C08-B737-43774CB664ED}"/>
              </a:ext>
            </a:extLst>
          </p:cNvPr>
          <p:cNvSpPr txBox="1">
            <a:spLocks/>
          </p:cNvSpPr>
          <p:nvPr/>
        </p:nvSpPr>
        <p:spPr>
          <a:xfrm>
            <a:off x="2211492" y="2233766"/>
            <a:ext cx="7769017" cy="4296360"/>
          </a:xfrm>
          <a:prstGeom prst="rect">
            <a:avLst/>
          </a:prstGeom>
          <a:solidFill>
            <a:srgbClr val="0072C6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31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Subscription(s)</a:t>
            </a:r>
          </a:p>
        </p:txBody>
      </p:sp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330A7385-6D16-4528-8AAB-35BFF7296A38}"/>
              </a:ext>
            </a:extLst>
          </p:cNvPr>
          <p:cNvSpPr txBox="1">
            <a:spLocks/>
          </p:cNvSpPr>
          <p:nvPr/>
        </p:nvSpPr>
        <p:spPr>
          <a:xfrm>
            <a:off x="2621647" y="2980788"/>
            <a:ext cx="3286891" cy="3286891"/>
          </a:xfrm>
          <a:prstGeom prst="rect">
            <a:avLst/>
          </a:prstGeom>
          <a:solidFill>
            <a:srgbClr val="442359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7" name="Text Placeholder 70">
            <a:extLst>
              <a:ext uri="{FF2B5EF4-FFF2-40B4-BE49-F238E27FC236}">
                <a16:creationId xmlns:a16="http://schemas.microsoft.com/office/drawing/2014/main" id="{D5DF35F2-6FC7-4018-9419-50B059D214D1}"/>
              </a:ext>
            </a:extLst>
          </p:cNvPr>
          <p:cNvSpPr txBox="1">
            <a:spLocks/>
          </p:cNvSpPr>
          <p:nvPr/>
        </p:nvSpPr>
        <p:spPr>
          <a:xfrm>
            <a:off x="6283463" y="2980788"/>
            <a:ext cx="3286891" cy="3286891"/>
          </a:xfrm>
          <a:prstGeom prst="rect">
            <a:avLst/>
          </a:prstGeom>
          <a:solidFill>
            <a:srgbClr val="68217A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11833765-11E0-403D-9004-D94BCC7895FB}"/>
              </a:ext>
            </a:extLst>
          </p:cNvPr>
          <p:cNvSpPr txBox="1">
            <a:spLocks/>
          </p:cNvSpPr>
          <p:nvPr/>
        </p:nvSpPr>
        <p:spPr>
          <a:xfrm>
            <a:off x="8379308" y="5765105"/>
            <a:ext cx="907693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Templates</a:t>
            </a:r>
          </a:p>
        </p:txBody>
      </p:sp>
      <p:sp>
        <p:nvSpPr>
          <p:cNvPr id="9" name="Text Placeholder 70">
            <a:extLst>
              <a:ext uri="{FF2B5EF4-FFF2-40B4-BE49-F238E27FC236}">
                <a16:creationId xmlns:a16="http://schemas.microsoft.com/office/drawing/2014/main" id="{A6883CAE-13DF-42A5-AC45-AD2EBA62544E}"/>
              </a:ext>
            </a:extLst>
          </p:cNvPr>
          <p:cNvSpPr txBox="1">
            <a:spLocks/>
          </p:cNvSpPr>
          <p:nvPr/>
        </p:nvSpPr>
        <p:spPr>
          <a:xfrm>
            <a:off x="3022827" y="5670062"/>
            <a:ext cx="121155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Role-based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access control</a:t>
            </a:r>
          </a:p>
        </p:txBody>
      </p:sp>
      <p:sp>
        <p:nvSpPr>
          <p:cNvPr id="10" name="Text Placeholder 70">
            <a:extLst>
              <a:ext uri="{FF2B5EF4-FFF2-40B4-BE49-F238E27FC236}">
                <a16:creationId xmlns:a16="http://schemas.microsoft.com/office/drawing/2014/main" id="{C6A165F9-A322-438C-B259-C005B2825EE9}"/>
              </a:ext>
            </a:extLst>
          </p:cNvPr>
          <p:cNvSpPr txBox="1">
            <a:spLocks/>
          </p:cNvSpPr>
          <p:nvPr/>
        </p:nvSpPr>
        <p:spPr>
          <a:xfrm>
            <a:off x="4658561" y="5765105"/>
            <a:ext cx="495272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Tags</a:t>
            </a:r>
          </a:p>
        </p:txBody>
      </p:sp>
      <p:sp>
        <p:nvSpPr>
          <p:cNvPr id="11" name="Text Placeholder 70">
            <a:extLst>
              <a:ext uri="{FF2B5EF4-FFF2-40B4-BE49-F238E27FC236}">
                <a16:creationId xmlns:a16="http://schemas.microsoft.com/office/drawing/2014/main" id="{FACEB23B-2F0B-4FB0-8573-283C9E9077FC}"/>
              </a:ext>
            </a:extLst>
          </p:cNvPr>
          <p:cNvSpPr txBox="1">
            <a:spLocks/>
          </p:cNvSpPr>
          <p:nvPr/>
        </p:nvSpPr>
        <p:spPr>
          <a:xfrm>
            <a:off x="6628771" y="5670062"/>
            <a:ext cx="140522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Azure Resource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Manager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8E48C-86F1-4D6F-A2DE-8DABB2218784}"/>
              </a:ext>
            </a:extLst>
          </p:cNvPr>
          <p:cNvGrpSpPr/>
          <p:nvPr/>
        </p:nvGrpSpPr>
        <p:grpSpPr>
          <a:xfrm>
            <a:off x="6895761" y="3653106"/>
            <a:ext cx="2370926" cy="1878224"/>
            <a:chOff x="7034035" y="3918176"/>
            <a:chExt cx="2418468" cy="1915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3647DA-2BE7-4FA8-B13C-A7914D35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5B3A49-825D-4EFC-AECF-9F40F0C3BB62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22" name="Freeform 140">
                <a:extLst>
                  <a:ext uri="{FF2B5EF4-FFF2-40B4-BE49-F238E27FC236}">
                    <a16:creationId xmlns:a16="http://schemas.microsoft.com/office/drawing/2014/main" id="{9271F4D2-F0EE-42FF-838F-6DE614DD0C86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1FF43-1257-4D18-9BE2-6726459D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E5123-E124-4F84-B776-5189240C5FD3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B14E03-F156-420C-95B9-61AD578C1947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C2B147-3026-4DD0-8E33-A62686951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21" name="Freeform 143">
                  <a:extLst>
                    <a:ext uri="{FF2B5EF4-FFF2-40B4-BE49-F238E27FC236}">
                      <a16:creationId xmlns:a16="http://schemas.microsoft.com/office/drawing/2014/main" id="{B6A80915-ACD4-43BD-9027-97166BF1C2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A153A-774E-4121-A4EB-4FA9840EE215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362E3BC8-21DE-4F26-A5FF-BEDB0517BF4A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F8434B-D576-40DB-AECA-F0716443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FB7FC3-4127-4792-BA0F-4D72A79CB510}"/>
              </a:ext>
            </a:extLst>
          </p:cNvPr>
          <p:cNvGrpSpPr/>
          <p:nvPr/>
        </p:nvGrpSpPr>
        <p:grpSpPr>
          <a:xfrm>
            <a:off x="3192981" y="3653106"/>
            <a:ext cx="2370926" cy="1878224"/>
            <a:chOff x="7034035" y="3918176"/>
            <a:chExt cx="2418468" cy="19158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9E00-C7D9-4460-9B1B-9C6EE36F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EF004-4959-4A55-9719-65C650125086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34" name="Freeform 191">
                <a:extLst>
                  <a:ext uri="{FF2B5EF4-FFF2-40B4-BE49-F238E27FC236}">
                    <a16:creationId xmlns:a16="http://schemas.microsoft.com/office/drawing/2014/main" id="{AA4E75CA-3924-4051-BCD1-282B377E6A9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8871950-3ADA-481D-B1D5-13A309B3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5456-E82E-48B4-97B4-FD7A41A10979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137B2A-9783-4066-AD4D-7123EA1BE206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3CEA06B-A6B9-4434-9D1E-F703CDEA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33" name="Freeform 190">
                  <a:extLst>
                    <a:ext uri="{FF2B5EF4-FFF2-40B4-BE49-F238E27FC236}">
                      <a16:creationId xmlns:a16="http://schemas.microsoft.com/office/drawing/2014/main" id="{640EB484-02BE-4903-B452-DC1B8D7AC9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442359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A12F7-FACB-49A4-8582-D524C36F4E53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3EEDC62-8DE4-4F38-B987-4BD058DE5C4D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08D223-00F4-4272-9499-2A4B6F3B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8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7227-D97B-45A7-A8DF-8247DA0B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Idempotence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FB74-5536-4ACC-A9AF-2CB984E9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always sets the target environment into the same configuration, regardless of the environment’s starting state.</a:t>
            </a:r>
          </a:p>
          <a:p>
            <a:endParaRPr lang="en-US" dirty="0"/>
          </a:p>
          <a:p>
            <a:r>
              <a:rPr lang="en-US" dirty="0"/>
              <a:t>Achieved by either:</a:t>
            </a:r>
          </a:p>
          <a:p>
            <a:pPr lvl="1"/>
            <a:r>
              <a:rPr lang="en-US" dirty="0"/>
              <a:t>Upgrading</a:t>
            </a:r>
          </a:p>
          <a:p>
            <a:pPr lvl="2"/>
            <a:r>
              <a:rPr lang="en-US" dirty="0"/>
              <a:t>ARM Templates</a:t>
            </a:r>
          </a:p>
          <a:p>
            <a:pPr lvl="1"/>
            <a:r>
              <a:rPr lang="en-US" dirty="0"/>
              <a:t>Destroy &amp; Create</a:t>
            </a:r>
          </a:p>
          <a:p>
            <a:pPr lvl="2"/>
            <a:r>
              <a:rPr lang="en-US" dirty="0"/>
              <a:t>ARM Templates &amp; Azure CLI/Posh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D456-1370-4D80-81F3-984DCBDA574D}"/>
              </a:ext>
            </a:extLst>
          </p:cNvPr>
          <p:cNvSpPr txBox="1"/>
          <p:nvPr/>
        </p:nvSpPr>
        <p:spPr>
          <a:xfrm>
            <a:off x="5866727" y="1917811"/>
            <a:ext cx="5810082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SQL Server with the CLI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https://docs.microsoft.com/en-us/azure/sql-database/scripts/sql-database-create-and-configure-database-cli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5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7432B-D6E0-4E25-9DE2-9D64C85ABBD0}"/>
              </a:ext>
            </a:extLst>
          </p:cNvPr>
          <p:cNvSpPr txBox="1"/>
          <p:nvPr/>
        </p:nvSpPr>
        <p:spPr>
          <a:xfrm>
            <a:off x="5927687" y="1369171"/>
            <a:ext cx="5810082" cy="293003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Create a SQL Server with the ARM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https://docs.microsoft.com/en-us/azure/sql-database/sql-database-single-database-get-started-template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ARM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Docs 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https://docs.microsoft.com/en-us/azure/azure-resource-manager/resource-group-authoring-templates</a:t>
            </a:r>
            <a:endParaRPr lang="en-US" dirty="0"/>
          </a:p>
          <a:p>
            <a:r>
              <a:rPr lang="en-US" dirty="0"/>
              <a:t>Azure Learning Path - Administer infrastructure resources in Azure</a:t>
            </a:r>
          </a:p>
          <a:p>
            <a:pPr lvl="1"/>
            <a:r>
              <a:rPr lang="en-US" dirty="0">
                <a:hlinkClick r:id="rId3"/>
              </a:rPr>
              <a:t>https://docs.microsoft.com/en-us/learn/paths/administer-infrastructure-resources-in-azure/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6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83C-4D47-466E-B6E4-2C28252B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you build ARM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78EC-A957-410C-A49D-3854B0BB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for VS Code</a:t>
            </a:r>
          </a:p>
          <a:p>
            <a:pPr lvl="1"/>
            <a:r>
              <a:rPr lang="en-US" dirty="0">
                <a:hlinkClick r:id="rId2"/>
              </a:rPr>
              <a:t>ARM Tools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ARM Snippets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6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Resources.azure.com</a:t>
            </a:r>
          </a:p>
          <a:p>
            <a:r>
              <a:rPr lang="en-US" dirty="0"/>
              <a:t>Export an ARM Template from the portal</a:t>
            </a:r>
          </a:p>
          <a:p>
            <a:r>
              <a:rPr lang="en-US" dirty="0"/>
              <a:t>Azure </a:t>
            </a:r>
            <a:r>
              <a:rPr lang="en-US" dirty="0" err="1"/>
              <a:t>Quickstart</a:t>
            </a:r>
            <a:r>
              <a:rPr lang="en-US" dirty="0"/>
              <a:t> Templates</a:t>
            </a:r>
          </a:p>
          <a:p>
            <a:pPr lvl="1"/>
            <a:r>
              <a:rPr lang="en-US" dirty="0">
                <a:hlinkClick r:id="rId2"/>
              </a:rPr>
              <a:t>https://azure.microsoft.com/en-us/resources/templates/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Get this PPT &amp; Code Samples: 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kumimoji="0" lang="en-US" sz="1961" b="1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  <a:hlinkClick r:id="rId5"/>
              </a:rPr>
              <a:t>sweisfel@microsoft.com</a:t>
            </a: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kumimoji="0" lang="en-US" sz="1961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this PPT &amp; Code Samples: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2077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1AAB-3FE7-42EE-A5DF-152F6AF77FF5}"/>
              </a:ext>
            </a:extLst>
          </p:cNvPr>
          <p:cNvSpPr txBox="1"/>
          <p:nvPr/>
        </p:nvSpPr>
        <p:spPr>
          <a:xfrm>
            <a:off x="115129" y="0"/>
            <a:ext cx="119617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UserGroup.tv your source for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videos of technical community content online.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975+ hours of content donated by our local User Group speakers.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it out today 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http://www.UserGroup.tv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6A0D307-C083-434B-A20C-DAB856B6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8" b="38512"/>
          <a:stretch/>
        </p:blipFill>
        <p:spPr bwMode="auto">
          <a:xfrm>
            <a:off x="3424845" y="1718452"/>
            <a:ext cx="5129893" cy="15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1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6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A3E2-75C8-4A6C-AA60-7B6A97F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956F-9F8F-482A-BB0A-7B35622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deployed resources in a </a:t>
            </a:r>
            <a:r>
              <a:rPr lang="en-US" b="1" dirty="0">
                <a:solidFill>
                  <a:srgbClr val="00B050"/>
                </a:solidFill>
              </a:rPr>
              <a:t>descriptive model</a:t>
            </a:r>
            <a:r>
              <a:rPr lang="en-US" dirty="0"/>
              <a:t>, leveraging the same versioning techniques the developers use for source code. </a:t>
            </a:r>
          </a:p>
          <a:p>
            <a:r>
              <a:rPr lang="en-US" dirty="0"/>
              <a:t>Changes are made in the model and then the entire model is redeployed. </a:t>
            </a:r>
          </a:p>
          <a:p>
            <a:r>
              <a:rPr lang="en-US" dirty="0"/>
              <a:t>No manual configuration of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AE01-67C0-4200-8288-80E65D433A26}"/>
              </a:ext>
            </a:extLst>
          </p:cNvPr>
          <p:cNvSpPr/>
          <p:nvPr/>
        </p:nvSpPr>
        <p:spPr>
          <a:xfrm>
            <a:off x="167235" y="6404679"/>
            <a:ext cx="971314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https://docs.microsoft.com/en-us/azure/devops/learn/what-is-infrastructure-as-code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09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3B7-B5CA-4FF1-9941-5B3E0406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4D-FCAB-4C3C-BCCD-006E5F11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Environment Drift</a:t>
            </a:r>
          </a:p>
          <a:p>
            <a:r>
              <a:rPr lang="en-US" dirty="0"/>
              <a:t>Eliminate Inconsistency between Environments</a:t>
            </a:r>
          </a:p>
          <a:p>
            <a:r>
              <a:rPr lang="en-US" dirty="0"/>
              <a:t>Deployments are repeatable, automatable, and fully documented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7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A100-FBE9-4292-B9D6-27B53F4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IaC</a:t>
            </a:r>
            <a:r>
              <a:rPr lang="en-US" dirty="0"/>
              <a:t> Options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0B5A-4E73-4EBF-A094-4B37B375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Resource Management (ARM) Templates</a:t>
            </a:r>
          </a:p>
          <a:p>
            <a:r>
              <a:rPr lang="en-US" dirty="0"/>
              <a:t>Azure CLI/Posh Scripts</a:t>
            </a:r>
          </a:p>
          <a:p>
            <a:r>
              <a:rPr lang="en-US" dirty="0" err="1"/>
              <a:t>HashiCorp</a:t>
            </a:r>
            <a:r>
              <a:rPr lang="en-US" dirty="0"/>
              <a:t> Terraform - </a:t>
            </a:r>
            <a:r>
              <a:rPr lang="en-US" dirty="0">
                <a:hlinkClick r:id="rId2"/>
              </a:rPr>
              <a:t>https://www.terraform.io/</a:t>
            </a:r>
            <a:endParaRPr lang="en-US" dirty="0"/>
          </a:p>
          <a:p>
            <a:r>
              <a:rPr lang="en-US" dirty="0"/>
              <a:t>Chef - </a:t>
            </a:r>
            <a:r>
              <a:rPr lang="en-US" dirty="0">
                <a:hlinkClick r:id="rId3"/>
              </a:rPr>
              <a:t>https://www.chef.io/</a:t>
            </a:r>
            <a:endParaRPr lang="en-US" dirty="0"/>
          </a:p>
          <a:p>
            <a:r>
              <a:rPr lang="en-US" dirty="0"/>
              <a:t>RedHat Ansible - </a:t>
            </a:r>
            <a:r>
              <a:rPr lang="en-US" dirty="0">
                <a:hlinkClick r:id="rId4"/>
              </a:rPr>
              <a:t>https://www.ansible.com/</a:t>
            </a:r>
            <a:endParaRPr lang="en-US" dirty="0"/>
          </a:p>
          <a:p>
            <a:r>
              <a:rPr lang="en-US" dirty="0"/>
              <a:t>Puppet - </a:t>
            </a:r>
            <a:r>
              <a:rPr lang="en-US" dirty="0">
                <a:hlinkClick r:id="rId5"/>
              </a:rPr>
              <a:t>https://puppet.com/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BE0-A183-4133-8FFB-A71013D8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Resource Management (ARM)?</a:t>
            </a:r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38D3B8C8-C5BC-4B48-B812-0B33CF8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89" y="1658868"/>
            <a:ext cx="8569622" cy="4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999FB-CFF3-421A-971A-BE8B7F3B92AB}"/>
              </a:ext>
            </a:extLst>
          </p:cNvPr>
          <p:cNvSpPr txBox="1"/>
          <p:nvPr/>
        </p:nvSpPr>
        <p:spPr>
          <a:xfrm>
            <a:off x="7986839" y="5707530"/>
            <a:ext cx="9467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Azure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5DBA7-032D-42DD-A153-A163BD504AC2}"/>
              </a:ext>
            </a:extLst>
          </p:cNvPr>
          <p:cNvSpPr/>
          <p:nvPr/>
        </p:nvSpPr>
        <p:spPr>
          <a:xfrm>
            <a:off x="78223" y="6412770"/>
            <a:ext cx="1100786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https://docs.microsoft.com/en-us/azure/azure-resource-manager/resource-group-overview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06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802</Words>
  <Application>Microsoft Office PowerPoint</Application>
  <PresentationFormat>Widescreen</PresentationFormat>
  <Paragraphs>116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21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Office Theme</vt:lpstr>
      <vt:lpstr>Automating Azure: Infrastructure as Code in Azure</vt:lpstr>
      <vt:lpstr>About Me</vt:lpstr>
      <vt:lpstr>PowerPoint Presentation</vt:lpstr>
      <vt:lpstr>PowerPoint Presentation</vt:lpstr>
      <vt:lpstr>What is Infrastructure as Code (IaC)?</vt:lpstr>
      <vt:lpstr>Goals of IaC</vt:lpstr>
      <vt:lpstr>Popular IaC Options in Azure</vt:lpstr>
      <vt:lpstr>PowerPoint Presentation</vt:lpstr>
      <vt:lpstr>What is Azure Resource Management (ARM)?</vt:lpstr>
      <vt:lpstr>Vocab List</vt:lpstr>
      <vt:lpstr>Consider when Defining your RG’s</vt:lpstr>
      <vt:lpstr>Scope in Azure</vt:lpstr>
      <vt:lpstr>Azure Structure</vt:lpstr>
      <vt:lpstr>The Importance of Idempotence </vt:lpstr>
      <vt:lpstr>PowerPoint Presentation</vt:lpstr>
      <vt:lpstr>PowerPoint Presentation</vt:lpstr>
      <vt:lpstr>Helpful ARM docs</vt:lpstr>
      <vt:lpstr>Tools to help you build ARM templates</vt:lpstr>
      <vt:lpstr>Sample ARM</vt:lpstr>
      <vt:lpstr>Thank you!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30</cp:revision>
  <dcterms:created xsi:type="dcterms:W3CDTF">1601-01-01T00:00:00Z</dcterms:created>
  <dcterms:modified xsi:type="dcterms:W3CDTF">2019-10-10T03:05:11Z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